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3728" r:id="rId6"/>
    <p:sldId id="3735" r:id="rId7"/>
    <p:sldId id="3734" r:id="rId8"/>
    <p:sldId id="3729" r:id="rId9"/>
    <p:sldId id="3731" r:id="rId10"/>
    <p:sldId id="3730" r:id="rId11"/>
    <p:sldId id="3732" r:id="rId12"/>
    <p:sldId id="3733" r:id="rId13"/>
    <p:sldId id="37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, Ellen" userId="e3ef69a0-87b2-4717-b415-772e522cf1d2" providerId="ADAL" clId="{F949F17A-0274-450A-8499-46F2864C96C8}"/>
    <pc:docChg chg="undo custSel addSld delSld modSld">
      <pc:chgData name="Roland, Ellen" userId="e3ef69a0-87b2-4717-b415-772e522cf1d2" providerId="ADAL" clId="{F949F17A-0274-450A-8499-46F2864C96C8}" dt="2024-03-19T20:30:12.028" v="2683" actId="20577"/>
      <pc:docMkLst>
        <pc:docMk/>
      </pc:docMkLst>
      <pc:sldChg chg="modSp mod">
        <pc:chgData name="Roland, Ellen" userId="e3ef69a0-87b2-4717-b415-772e522cf1d2" providerId="ADAL" clId="{F949F17A-0274-450A-8499-46F2864C96C8}" dt="2024-03-19T19:02:30.186" v="41" actId="20577"/>
        <pc:sldMkLst>
          <pc:docMk/>
          <pc:sldMk cId="3713011442" sldId="256"/>
        </pc:sldMkLst>
        <pc:spChg chg="mod">
          <ac:chgData name="Roland, Ellen" userId="e3ef69a0-87b2-4717-b415-772e522cf1d2" providerId="ADAL" clId="{F949F17A-0274-450A-8499-46F2864C96C8}" dt="2024-03-19T19:02:30.186" v="41" actId="20577"/>
          <ac:spMkLst>
            <pc:docMk/>
            <pc:sldMk cId="3713011442" sldId="256"/>
            <ac:spMk id="2" creationId="{2ABA6426-9F1E-466F-9DD6-4BE6D460D9CE}"/>
          </ac:spMkLst>
        </pc:spChg>
      </pc:sldChg>
      <pc:sldChg chg="modSp new mod">
        <pc:chgData name="Roland, Ellen" userId="e3ef69a0-87b2-4717-b415-772e522cf1d2" providerId="ADAL" clId="{F949F17A-0274-450A-8499-46F2864C96C8}" dt="2024-03-19T20:28:48.443" v="2588" actId="20577"/>
        <pc:sldMkLst>
          <pc:docMk/>
          <pc:sldMk cId="37926566" sldId="3728"/>
        </pc:sldMkLst>
        <pc:spChg chg="mod">
          <ac:chgData name="Roland, Ellen" userId="e3ef69a0-87b2-4717-b415-772e522cf1d2" providerId="ADAL" clId="{F949F17A-0274-450A-8499-46F2864C96C8}" dt="2024-03-19T19:03:05.828" v="55" actId="20577"/>
          <ac:spMkLst>
            <pc:docMk/>
            <pc:sldMk cId="37926566" sldId="3728"/>
            <ac:spMk id="2" creationId="{843BB101-1A32-3A5B-7E61-56BEA25286F4}"/>
          </ac:spMkLst>
        </pc:spChg>
        <pc:spChg chg="mod">
          <ac:chgData name="Roland, Ellen" userId="e3ef69a0-87b2-4717-b415-772e522cf1d2" providerId="ADAL" clId="{F949F17A-0274-450A-8499-46F2864C96C8}" dt="2024-03-19T20:28:48.443" v="2588" actId="20577"/>
          <ac:spMkLst>
            <pc:docMk/>
            <pc:sldMk cId="37926566" sldId="3728"/>
            <ac:spMk id="3" creationId="{E1C8F8AA-4B94-93F5-7D61-CFA920E126D1}"/>
          </ac:spMkLst>
        </pc:spChg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919924341" sldId="3728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1501908458" sldId="3729"/>
        </pc:sldMkLst>
      </pc:sldChg>
      <pc:sldChg chg="modSp new mod">
        <pc:chgData name="Roland, Ellen" userId="e3ef69a0-87b2-4717-b415-772e522cf1d2" providerId="ADAL" clId="{F949F17A-0274-450A-8499-46F2864C96C8}" dt="2024-03-19T20:22:48.469" v="2139" actId="20577"/>
        <pc:sldMkLst>
          <pc:docMk/>
          <pc:sldMk cId="4091641912" sldId="3729"/>
        </pc:sldMkLst>
        <pc:spChg chg="mod">
          <ac:chgData name="Roland, Ellen" userId="e3ef69a0-87b2-4717-b415-772e522cf1d2" providerId="ADAL" clId="{F949F17A-0274-450A-8499-46F2864C96C8}" dt="2024-03-19T20:22:48.469" v="2139" actId="20577"/>
          <ac:spMkLst>
            <pc:docMk/>
            <pc:sldMk cId="4091641912" sldId="3729"/>
            <ac:spMk id="2" creationId="{F4A1FEBF-D7C7-C54F-ADDD-3ED739E35121}"/>
          </ac:spMkLst>
        </pc:spChg>
        <pc:spChg chg="mod">
          <ac:chgData name="Roland, Ellen" userId="e3ef69a0-87b2-4717-b415-772e522cf1d2" providerId="ADAL" clId="{F949F17A-0274-450A-8499-46F2864C96C8}" dt="2024-03-19T19:16:48.566" v="1080" actId="20577"/>
          <ac:spMkLst>
            <pc:docMk/>
            <pc:sldMk cId="4091641912" sldId="3729"/>
            <ac:spMk id="3" creationId="{97C31B76-3C2C-272E-CE5E-36365E3BEF6D}"/>
          </ac:spMkLst>
        </pc:spChg>
      </pc:sldChg>
      <pc:sldChg chg="modSp new mod">
        <pc:chgData name="Roland, Ellen" userId="e3ef69a0-87b2-4717-b415-772e522cf1d2" providerId="ADAL" clId="{F949F17A-0274-450A-8499-46F2864C96C8}" dt="2024-03-19T20:12:47.594" v="1449" actId="20577"/>
        <pc:sldMkLst>
          <pc:docMk/>
          <pc:sldMk cId="1136741769" sldId="3730"/>
        </pc:sldMkLst>
        <pc:spChg chg="mod">
          <ac:chgData name="Roland, Ellen" userId="e3ef69a0-87b2-4717-b415-772e522cf1d2" providerId="ADAL" clId="{F949F17A-0274-450A-8499-46F2864C96C8}" dt="2024-03-19T19:16:57.698" v="1095" actId="20577"/>
          <ac:spMkLst>
            <pc:docMk/>
            <pc:sldMk cId="1136741769" sldId="3730"/>
            <ac:spMk id="2" creationId="{714D91C1-11AC-D219-C589-8266ACDB7763}"/>
          </ac:spMkLst>
        </pc:spChg>
        <pc:spChg chg="mod">
          <ac:chgData name="Roland, Ellen" userId="e3ef69a0-87b2-4717-b415-772e522cf1d2" providerId="ADAL" clId="{F949F17A-0274-450A-8499-46F2864C96C8}" dt="2024-03-19T20:12:47.594" v="1449" actId="20577"/>
          <ac:spMkLst>
            <pc:docMk/>
            <pc:sldMk cId="1136741769" sldId="3730"/>
            <ac:spMk id="3" creationId="{61971BCE-62C3-9B16-E0A8-20E440C4C152}"/>
          </ac:spMkLst>
        </pc:spChg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246823745" sldId="3730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1386164890" sldId="3731"/>
        </pc:sldMkLst>
      </pc:sldChg>
      <pc:sldChg chg="modSp add mod">
        <pc:chgData name="Roland, Ellen" userId="e3ef69a0-87b2-4717-b415-772e522cf1d2" providerId="ADAL" clId="{F949F17A-0274-450A-8499-46F2864C96C8}" dt="2024-03-19T19:15:21.212" v="1003" actId="15"/>
        <pc:sldMkLst>
          <pc:docMk/>
          <pc:sldMk cId="2658439829" sldId="3731"/>
        </pc:sldMkLst>
        <pc:spChg chg="mod">
          <ac:chgData name="Roland, Ellen" userId="e3ef69a0-87b2-4717-b415-772e522cf1d2" providerId="ADAL" clId="{F949F17A-0274-450A-8499-46F2864C96C8}" dt="2024-03-19T19:15:21.212" v="1003" actId="15"/>
          <ac:spMkLst>
            <pc:docMk/>
            <pc:sldMk cId="2658439829" sldId="3731"/>
            <ac:spMk id="3" creationId="{97C31B76-3C2C-272E-CE5E-36365E3BEF6D}"/>
          </ac:spMkLst>
        </pc:spChg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48763082" sldId="3732"/>
        </pc:sldMkLst>
      </pc:sldChg>
      <pc:sldChg chg="modSp add mod">
        <pc:chgData name="Roland, Ellen" userId="e3ef69a0-87b2-4717-b415-772e522cf1d2" providerId="ADAL" clId="{F949F17A-0274-450A-8499-46F2864C96C8}" dt="2024-03-19T20:15:19.582" v="1607" actId="20577"/>
        <pc:sldMkLst>
          <pc:docMk/>
          <pc:sldMk cId="1619443547" sldId="3732"/>
        </pc:sldMkLst>
        <pc:spChg chg="mod">
          <ac:chgData name="Roland, Ellen" userId="e3ef69a0-87b2-4717-b415-772e522cf1d2" providerId="ADAL" clId="{F949F17A-0274-450A-8499-46F2864C96C8}" dt="2024-03-19T20:15:19.582" v="1607" actId="20577"/>
          <ac:spMkLst>
            <pc:docMk/>
            <pc:sldMk cId="1619443547" sldId="3732"/>
            <ac:spMk id="3" creationId="{61971BCE-62C3-9B16-E0A8-20E440C4C152}"/>
          </ac:spMkLst>
        </pc:spChg>
      </pc:sldChg>
      <pc:sldChg chg="new del">
        <pc:chgData name="Roland, Ellen" userId="e3ef69a0-87b2-4717-b415-772e522cf1d2" providerId="ADAL" clId="{F949F17A-0274-450A-8499-46F2864C96C8}" dt="2024-03-19T20:13:25.205" v="1451" actId="2696"/>
        <pc:sldMkLst>
          <pc:docMk/>
          <pc:sldMk cId="2786358773" sldId="3732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188032422" sldId="3733"/>
        </pc:sldMkLst>
      </pc:sldChg>
      <pc:sldChg chg="modSp new mod">
        <pc:chgData name="Roland, Ellen" userId="e3ef69a0-87b2-4717-b415-772e522cf1d2" providerId="ADAL" clId="{F949F17A-0274-450A-8499-46F2864C96C8}" dt="2024-03-19T20:19:35.747" v="2030" actId="20577"/>
        <pc:sldMkLst>
          <pc:docMk/>
          <pc:sldMk cId="3757251999" sldId="3733"/>
        </pc:sldMkLst>
        <pc:spChg chg="mod">
          <ac:chgData name="Roland, Ellen" userId="e3ef69a0-87b2-4717-b415-772e522cf1d2" providerId="ADAL" clId="{F949F17A-0274-450A-8499-46F2864C96C8}" dt="2024-03-19T20:15:53.253" v="1636" actId="20577"/>
          <ac:spMkLst>
            <pc:docMk/>
            <pc:sldMk cId="3757251999" sldId="3733"/>
            <ac:spMk id="2" creationId="{ACD1C206-A1F1-8165-0428-7DF6BA0D7B56}"/>
          </ac:spMkLst>
        </pc:spChg>
        <pc:spChg chg="mod">
          <ac:chgData name="Roland, Ellen" userId="e3ef69a0-87b2-4717-b415-772e522cf1d2" providerId="ADAL" clId="{F949F17A-0274-450A-8499-46F2864C96C8}" dt="2024-03-19T20:19:35.747" v="2030" actId="20577"/>
          <ac:spMkLst>
            <pc:docMk/>
            <pc:sldMk cId="3757251999" sldId="3733"/>
            <ac:spMk id="3" creationId="{84C10AC3-AC6D-0DDC-8252-559C56FD265E}"/>
          </ac:spMkLst>
        </pc:spChg>
      </pc:sldChg>
      <pc:sldChg chg="modSp add del mod">
        <pc:chgData name="Roland, Ellen" userId="e3ef69a0-87b2-4717-b415-772e522cf1d2" providerId="ADAL" clId="{F949F17A-0274-450A-8499-46F2864C96C8}" dt="2024-03-19T20:21:18.809" v="2034" actId="2696"/>
        <pc:sldMkLst>
          <pc:docMk/>
          <pc:sldMk cId="587655901" sldId="3734"/>
        </pc:sldMkLst>
        <pc:spChg chg="mod">
          <ac:chgData name="Roland, Ellen" userId="e3ef69a0-87b2-4717-b415-772e522cf1d2" providerId="ADAL" clId="{F949F17A-0274-450A-8499-46F2864C96C8}" dt="2024-03-19T20:19:46.927" v="2033" actId="27636"/>
          <ac:spMkLst>
            <pc:docMk/>
            <pc:sldMk cId="587655901" sldId="3734"/>
            <ac:spMk id="3" creationId="{84C10AC3-AC6D-0DDC-8252-559C56FD265E}"/>
          </ac:spMkLst>
        </pc:spChg>
      </pc:sldChg>
      <pc:sldChg chg="modSp add mod">
        <pc:chgData name="Roland, Ellen" userId="e3ef69a0-87b2-4717-b415-772e522cf1d2" providerId="ADAL" clId="{F949F17A-0274-450A-8499-46F2864C96C8}" dt="2024-03-19T20:30:12.028" v="2683" actId="20577"/>
        <pc:sldMkLst>
          <pc:docMk/>
          <pc:sldMk cId="2480699002" sldId="3734"/>
        </pc:sldMkLst>
        <pc:spChg chg="mod">
          <ac:chgData name="Roland, Ellen" userId="e3ef69a0-87b2-4717-b415-772e522cf1d2" providerId="ADAL" clId="{F949F17A-0274-450A-8499-46F2864C96C8}" dt="2024-03-19T20:24:38.250" v="2304" actId="20577"/>
          <ac:spMkLst>
            <pc:docMk/>
            <pc:sldMk cId="2480699002" sldId="3734"/>
            <ac:spMk id="2" creationId="{843BB101-1A32-3A5B-7E61-56BEA25286F4}"/>
          </ac:spMkLst>
        </pc:spChg>
        <pc:spChg chg="mod">
          <ac:chgData name="Roland, Ellen" userId="e3ef69a0-87b2-4717-b415-772e522cf1d2" providerId="ADAL" clId="{F949F17A-0274-450A-8499-46F2864C96C8}" dt="2024-03-19T20:30:12.028" v="2683" actId="20577"/>
          <ac:spMkLst>
            <pc:docMk/>
            <pc:sldMk cId="2480699002" sldId="3734"/>
            <ac:spMk id="3" creationId="{E1C8F8AA-4B94-93F5-7D61-CFA920E126D1}"/>
          </ac:spMkLst>
        </pc:spChg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867049146" sldId="3734"/>
        </pc:sldMkLst>
      </pc:sldChg>
      <pc:sldChg chg="modSp add mod">
        <pc:chgData name="Roland, Ellen" userId="e3ef69a0-87b2-4717-b415-772e522cf1d2" providerId="ADAL" clId="{F949F17A-0274-450A-8499-46F2864C96C8}" dt="2024-03-19T20:29:17.289" v="2593" actId="20577"/>
        <pc:sldMkLst>
          <pc:docMk/>
          <pc:sldMk cId="2039324111" sldId="3735"/>
        </pc:sldMkLst>
        <pc:spChg chg="mod">
          <ac:chgData name="Roland, Ellen" userId="e3ef69a0-87b2-4717-b415-772e522cf1d2" providerId="ADAL" clId="{F949F17A-0274-450A-8499-46F2864C96C8}" dt="2024-03-19T20:27:09.131" v="2508" actId="20577"/>
          <ac:spMkLst>
            <pc:docMk/>
            <pc:sldMk cId="2039324111" sldId="3735"/>
            <ac:spMk id="2" creationId="{843BB101-1A32-3A5B-7E61-56BEA25286F4}"/>
          </ac:spMkLst>
        </pc:spChg>
        <pc:spChg chg="mod">
          <ac:chgData name="Roland, Ellen" userId="e3ef69a0-87b2-4717-b415-772e522cf1d2" providerId="ADAL" clId="{F949F17A-0274-450A-8499-46F2864C96C8}" dt="2024-03-19T20:29:17.289" v="2593" actId="20577"/>
          <ac:spMkLst>
            <pc:docMk/>
            <pc:sldMk cId="2039324111" sldId="3735"/>
            <ac:spMk id="3" creationId="{E1C8F8AA-4B94-93F5-7D61-CFA920E126D1}"/>
          </ac:spMkLst>
        </pc:spChg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316114056" sldId="3735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533339752" sldId="3736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793761257" sldId="3737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388657549" sldId="3738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555504645" sldId="3739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057296399" sldId="3740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976557753" sldId="3741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087838574" sldId="3742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1575674070" sldId="3743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1727514306" sldId="3744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1641863873" sldId="3745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160962466" sldId="3746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693693586" sldId="3747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994025833" sldId="3748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072721189" sldId="3749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898104451" sldId="3750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516633190" sldId="3751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3426429856" sldId="3752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1702567207" sldId="3753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292877354" sldId="3754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2991460376" sldId="3755"/>
        </pc:sldMkLst>
      </pc:sldChg>
      <pc:sldChg chg="del">
        <pc:chgData name="Roland, Ellen" userId="e3ef69a0-87b2-4717-b415-772e522cf1d2" providerId="ADAL" clId="{F949F17A-0274-450A-8499-46F2864C96C8}" dt="2024-03-19T19:02:44.717" v="42" actId="2696"/>
        <pc:sldMkLst>
          <pc:docMk/>
          <pc:sldMk cId="885586678" sldId="37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62E6-7E53-48DA-A062-D23B37C7A30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000F-D848-4820-8CF2-21B8155E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8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6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4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4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Opening Title Slide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4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4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5728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98562"/>
            <a:ext cx="5562600" cy="1188720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21313D-E6F2-CCFC-A297-21576AE7B9C1}"/>
              </a:ext>
            </a:extLst>
          </p:cNvPr>
          <p:cNvSpPr/>
          <p:nvPr userDrawn="1"/>
        </p:nvSpPr>
        <p:spPr>
          <a:xfrm flipH="1" flipV="1">
            <a:off x="5733143" y="-17597"/>
            <a:ext cx="6385469" cy="6894014"/>
          </a:xfrm>
          <a:custGeom>
            <a:avLst/>
            <a:gdLst>
              <a:gd name="connsiteX0" fmla="*/ 6385469 w 6385469"/>
              <a:gd name="connsiteY0" fmla="*/ 6894014 h 6894014"/>
              <a:gd name="connsiteX1" fmla="*/ 3860437 w 6385469"/>
              <a:gd name="connsiteY1" fmla="*/ 6894014 h 6894014"/>
              <a:gd name="connsiteX2" fmla="*/ 3860437 w 6385469"/>
              <a:gd name="connsiteY2" fmla="*/ 6893927 h 6894014"/>
              <a:gd name="connsiteX3" fmla="*/ 2524669 w 6385469"/>
              <a:gd name="connsiteY3" fmla="*/ 6893927 h 6894014"/>
              <a:gd name="connsiteX4" fmla="*/ 2524669 w 6385469"/>
              <a:gd name="connsiteY4" fmla="*/ 6893517 h 6894014"/>
              <a:gd name="connsiteX5" fmla="*/ 0 w 6385469"/>
              <a:gd name="connsiteY5" fmla="*/ 497 h 6894014"/>
              <a:gd name="connsiteX6" fmla="*/ 2524669 w 6385469"/>
              <a:gd name="connsiteY6" fmla="*/ 497 h 6894014"/>
              <a:gd name="connsiteX7" fmla="*/ 2524669 w 6385469"/>
              <a:gd name="connsiteY7" fmla="*/ 86 h 6894014"/>
              <a:gd name="connsiteX8" fmla="*/ 3860437 w 6385469"/>
              <a:gd name="connsiteY8" fmla="*/ 86 h 6894014"/>
              <a:gd name="connsiteX9" fmla="*/ 3860437 w 6385469"/>
              <a:gd name="connsiteY9" fmla="*/ 0 h 68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469" h="6894014">
                <a:moveTo>
                  <a:pt x="6385469" y="6894014"/>
                </a:moveTo>
                <a:lnTo>
                  <a:pt x="3860437" y="6894014"/>
                </a:lnTo>
                <a:lnTo>
                  <a:pt x="3860437" y="6893927"/>
                </a:lnTo>
                <a:lnTo>
                  <a:pt x="2524669" y="6893927"/>
                </a:lnTo>
                <a:lnTo>
                  <a:pt x="2524669" y="6893517"/>
                </a:lnTo>
                <a:lnTo>
                  <a:pt x="0" y="497"/>
                </a:lnTo>
                <a:lnTo>
                  <a:pt x="2524669" y="497"/>
                </a:lnTo>
                <a:lnTo>
                  <a:pt x="2524669" y="86"/>
                </a:lnTo>
                <a:lnTo>
                  <a:pt x="3860437" y="86"/>
                </a:lnTo>
                <a:lnTo>
                  <a:pt x="3860437" y="0"/>
                </a:lnTo>
                <a:close/>
              </a:path>
            </a:pathLst>
          </a:custGeom>
          <a:gradFill>
            <a:gsLst>
              <a:gs pos="8900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12000">
                <a:schemeClr val="accent1">
                  <a:lumMod val="0"/>
                  <a:lumOff val="100000"/>
                  <a:alpha val="0"/>
                </a:schemeClr>
              </a:gs>
              <a:gs pos="9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2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1631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6402"/>
            <a:ext cx="5562600" cy="1185229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40E9-289E-B3FA-D7C8-4B9162A2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0453-9803-63DA-E14C-799FB4D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1776"/>
            <a:ext cx="5540375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5A52B-331E-7D72-3DE9-6FB94CE70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7864"/>
            <a:ext cx="56144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854FD-CEB0-DBB1-6042-ED4F44F9B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1775"/>
            <a:ext cx="5614416" cy="3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1085-36E2-D630-3998-6C9FBCD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9004-49F5-48DD-B077-3992CC7A5832}" type="datetime1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E2FE-5324-4DA7-0DB9-5415410C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8CE4-4B69-C322-E329-FE99F63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D9871D6-A7AD-82AD-EECB-115091B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123-D972-C835-F801-B60F795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F1D4-E5E9-6B1D-412C-D9FF257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0F40-1F25-4D3F-8068-F4ED4994B21F}" type="datetime1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08172-A1A3-FD59-5606-C4167B61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0EFF-808B-7E4E-8DDD-CC55907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rgbClr val="D9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67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C24-0905-D1F1-154C-29698F9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EC1-9BD1-8E70-A67D-AD9FCF20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03428" cy="49586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0C909-BE00-01DD-3FAD-D08EA96F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399"/>
            <a:ext cx="4314825" cy="38886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0E6D-F2E4-1C93-7E59-D64A317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706-4089-41DE-B310-309C2E00E82C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1C392-FC19-0B42-D5A0-294A3324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6DA5-DFC4-9218-7DA3-2CCD8E6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971-11DD-A751-5DEE-B19BB19F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C85A-35BC-404C-5DC2-9E0AD871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67C-ACC7-C87C-8139-3C64E456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46BD-8CAD-4461-A89E-9E78AEBC70FE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196-6D2E-5FC6-6CF6-AB76E97B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11A2-E609-00BD-3D57-4E18117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536C-9A63-C668-D7A7-612DC188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A8DF-F32D-B53E-4243-77B3D012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FC38-F546-1B1A-5EA3-08A0BC0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1B3-48B1-42A2-94CA-C110BBDCEB7D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6917-1787-B2D8-D574-04388EB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56D2-54E6-55E5-9D26-AA3E8AF2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558C0-F83A-3C22-D36C-B5A224AB6DF8}"/>
              </a:ext>
            </a:extLst>
          </p:cNvPr>
          <p:cNvSpPr/>
          <p:nvPr userDrawn="1"/>
        </p:nvSpPr>
        <p:spPr>
          <a:xfrm>
            <a:off x="205408" y="199511"/>
            <a:ext cx="11774949" cy="606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10EA-EBAC-952D-ECFF-D713EE3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640-55E3-40A4-A391-63E7528B4099}" type="datetime1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742E-BB41-1A0C-DA50-23FDFD823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70F3-84A1-4240-B120-1847FC118E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B37FC-39DA-70B1-ECEA-68C1FE14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0" y="2801110"/>
            <a:ext cx="4066040" cy="1255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09196-1FDD-8FCE-DCBF-065545B901A5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299DC-DFB0-89E3-4C7D-F180B93738AD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49132A-B5CC-847A-64E9-DA47CF270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88" y="44662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BC6C23-E8C5-2A76-55C2-257E11A2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88" y="49107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87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84CBDA-8B42-AB34-E018-02CD9ACDF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88" y="5398517"/>
            <a:ext cx="5256212" cy="698572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1C15B-3000-C418-4613-F4D4793382CE}"/>
              </a:ext>
            </a:extLst>
          </p:cNvPr>
          <p:cNvSpPr/>
          <p:nvPr userDrawn="1"/>
        </p:nvSpPr>
        <p:spPr>
          <a:xfrm flipH="1" flipV="1">
            <a:off x="11232024" y="-12701"/>
            <a:ext cx="959972" cy="2327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 to Slide, Arial Bold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accent5"/>
                </a:solidFill>
              </a:defRPr>
            </a:lvl1pPr>
            <a:lvl2pPr>
              <a:defRPr sz="3200">
                <a:solidFill>
                  <a:schemeClr val="accent5"/>
                </a:solidFill>
              </a:defRPr>
            </a:lvl2pPr>
            <a:lvl3pPr>
              <a:defRPr sz="2800">
                <a:solidFill>
                  <a:schemeClr val="accent5"/>
                </a:solidFill>
              </a:defRPr>
            </a:lvl3pPr>
            <a:lvl4pPr>
              <a:defRPr sz="2400">
                <a:solidFill>
                  <a:schemeClr val="accent5"/>
                </a:solidFill>
              </a:defRPr>
            </a:lvl4pPr>
            <a:lvl5pPr>
              <a:defRPr sz="2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Valkyri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2445596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E8F608-2D4B-3436-F677-65AAC4B65C62}"/>
              </a:ext>
            </a:extLst>
          </p:cNvPr>
          <p:cNvSpPr/>
          <p:nvPr userDrawn="1"/>
        </p:nvSpPr>
        <p:spPr>
          <a:xfrm>
            <a:off x="1" y="0"/>
            <a:ext cx="3746075" cy="6894576"/>
          </a:xfrm>
          <a:custGeom>
            <a:avLst/>
            <a:gdLst>
              <a:gd name="connsiteX0" fmla="*/ 0 w 3746075"/>
              <a:gd name="connsiteY0" fmla="*/ 0 h 6894576"/>
              <a:gd name="connsiteX1" fmla="*/ 1401672 w 3746075"/>
              <a:gd name="connsiteY1" fmla="*/ 0 h 6894576"/>
              <a:gd name="connsiteX2" fmla="*/ 1401672 w 3746075"/>
              <a:gd name="connsiteY2" fmla="*/ 615 h 6894576"/>
              <a:gd name="connsiteX3" fmla="*/ 3746075 w 3746075"/>
              <a:gd name="connsiteY3" fmla="*/ 6893960 h 6894576"/>
              <a:gd name="connsiteX4" fmla="*/ 1401672 w 3746075"/>
              <a:gd name="connsiteY4" fmla="*/ 6893960 h 6894576"/>
              <a:gd name="connsiteX5" fmla="*/ 1401672 w 3746075"/>
              <a:gd name="connsiteY5" fmla="*/ 6894576 h 6894576"/>
              <a:gd name="connsiteX6" fmla="*/ 0 w 3746075"/>
              <a:gd name="connsiteY6" fmla="*/ 6894576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075" h="6894576">
                <a:moveTo>
                  <a:pt x="0" y="0"/>
                </a:moveTo>
                <a:lnTo>
                  <a:pt x="1401672" y="0"/>
                </a:lnTo>
                <a:lnTo>
                  <a:pt x="1401672" y="615"/>
                </a:lnTo>
                <a:lnTo>
                  <a:pt x="3746075" y="6893960"/>
                </a:lnTo>
                <a:lnTo>
                  <a:pt x="1401672" y="6893960"/>
                </a:lnTo>
                <a:lnTo>
                  <a:pt x="1401672" y="6894576"/>
                </a:lnTo>
                <a:lnTo>
                  <a:pt x="0" y="689457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E81-3AE7-4E41-B62E-76250D9FA4D3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Slide: Option A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2EA03-2C1D-C218-9702-76D815073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54496"/>
            <a:ext cx="1828800" cy="477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71AC52-73A7-020E-05F9-3F0963EC6EB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1847703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D045B2-13ED-6BEE-4FB5-EEFAED2414EF}"/>
              </a:ext>
            </a:extLst>
          </p:cNvPr>
          <p:cNvSpPr/>
          <p:nvPr userDrawn="1"/>
        </p:nvSpPr>
        <p:spPr>
          <a:xfrm flipH="1" flipV="1">
            <a:off x="1296508" y="1"/>
            <a:ext cx="1672677" cy="4432791"/>
          </a:xfrm>
          <a:custGeom>
            <a:avLst/>
            <a:gdLst>
              <a:gd name="connsiteX0" fmla="*/ 1672677 w 1672677"/>
              <a:gd name="connsiteY0" fmla="*/ 4432791 h 4432791"/>
              <a:gd name="connsiteX1" fmla="*/ 1507577 w 1672677"/>
              <a:gd name="connsiteY1" fmla="*/ 4432791 h 4432791"/>
              <a:gd name="connsiteX2" fmla="*/ 0 w 1672677"/>
              <a:gd name="connsiteY2" fmla="*/ 0 h 4432791"/>
              <a:gd name="connsiteX3" fmla="*/ 165100 w 1672677"/>
              <a:gd name="connsiteY3" fmla="*/ 0 h 44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77" h="4432791">
                <a:moveTo>
                  <a:pt x="1672677" y="4432791"/>
                </a:moveTo>
                <a:lnTo>
                  <a:pt x="1507577" y="4432791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Title Slide: Option B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46A9AE-2814-F1AC-B53B-990B8E56FC25}"/>
              </a:ext>
            </a:extLst>
          </p:cNvPr>
          <p:cNvSpPr/>
          <p:nvPr userDrawn="1"/>
        </p:nvSpPr>
        <p:spPr>
          <a:xfrm flipH="1" flipV="1">
            <a:off x="1898504" y="2786222"/>
            <a:ext cx="1555045" cy="4086913"/>
          </a:xfrm>
          <a:custGeom>
            <a:avLst/>
            <a:gdLst>
              <a:gd name="connsiteX0" fmla="*/ 1555045 w 1555045"/>
              <a:gd name="connsiteY0" fmla="*/ 4086913 h 4086913"/>
              <a:gd name="connsiteX1" fmla="*/ 1389945 w 1555045"/>
              <a:gd name="connsiteY1" fmla="*/ 4086913 h 4086913"/>
              <a:gd name="connsiteX2" fmla="*/ 0 w 1555045"/>
              <a:gd name="connsiteY2" fmla="*/ 0 h 4086913"/>
              <a:gd name="connsiteX3" fmla="*/ 165100 w 1555045"/>
              <a:gd name="connsiteY3" fmla="*/ 0 h 40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045" h="4086913">
                <a:moveTo>
                  <a:pt x="1555045" y="4086913"/>
                </a:moveTo>
                <a:lnTo>
                  <a:pt x="1389945" y="408691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1632222" y="-1"/>
            <a:ext cx="559776" cy="1529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8D383-3A51-9358-6281-59CBA82233F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4D00-8D1D-7E8D-6CD6-A6F103CC879D}"/>
              </a:ext>
            </a:extLst>
          </p:cNvPr>
          <p:cNvSpPr/>
          <p:nvPr userDrawn="1"/>
        </p:nvSpPr>
        <p:spPr>
          <a:xfrm>
            <a:off x="205408" y="199512"/>
            <a:ext cx="11774949" cy="602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0690352" y="-12701"/>
            <a:ext cx="1501646" cy="36404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3250F-4463-B6FC-00A0-271D6C976BB0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8813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63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A95-7CB8-A8E1-1564-B8BD25C6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864"/>
            <a:ext cx="5562600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7AF6-E3CC-41EF-5F34-7E89CDC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7864"/>
            <a:ext cx="5614416" cy="47482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9A14-211A-4380-901C-C96D2375F84E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CCB-9FEB-B14A-74FE-2E07A07A109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22AC-F775-AF31-38AE-3EAB257C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EC0B-7EF6-D397-BA17-74A9C0C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11329416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23E-1595-4AF7-9810-2E25AFDE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77575" y="122047"/>
            <a:ext cx="94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E0F1-8597-4534-8D8F-665144C3B403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532-D036-5505-11E7-3B5BE096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2184-D354-3E4A-E861-6AB31863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333123-9E14-E7DA-ED66-C250E53ACACA}"/>
              </a:ext>
            </a:extLst>
          </p:cNvPr>
          <p:cNvSpPr/>
          <p:nvPr userDrawn="1"/>
        </p:nvSpPr>
        <p:spPr>
          <a:xfrm flipH="1" flipV="1">
            <a:off x="11708638" y="144866"/>
            <a:ext cx="483362" cy="1319708"/>
          </a:xfrm>
          <a:custGeom>
            <a:avLst/>
            <a:gdLst>
              <a:gd name="connsiteX0" fmla="*/ 0 w 483362"/>
              <a:gd name="connsiteY0" fmla="*/ 1319708 h 1319708"/>
              <a:gd name="connsiteX1" fmla="*/ 483362 w 483362"/>
              <a:gd name="connsiteY1" fmla="*/ 1319708 h 1319708"/>
              <a:gd name="connsiteX2" fmla="*/ 0 w 483362"/>
              <a:gd name="connsiteY2" fmla="*/ 0 h 1319708"/>
              <a:gd name="connsiteX3" fmla="*/ 0 w 483362"/>
              <a:gd name="connsiteY3" fmla="*/ 323692 h 13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62" h="1319708">
                <a:moveTo>
                  <a:pt x="0" y="1319708"/>
                </a:moveTo>
                <a:lnTo>
                  <a:pt x="483362" y="1319708"/>
                </a:lnTo>
                <a:lnTo>
                  <a:pt x="0" y="0"/>
                </a:lnTo>
                <a:lnTo>
                  <a:pt x="0" y="323692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561BD6-99AF-5697-B0FC-246CE7C47B67}"/>
              </a:ext>
            </a:extLst>
          </p:cNvPr>
          <p:cNvSpPr/>
          <p:nvPr userDrawn="1"/>
        </p:nvSpPr>
        <p:spPr>
          <a:xfrm flipH="1" flipV="1">
            <a:off x="11771376" y="-7366"/>
            <a:ext cx="420624" cy="1148416"/>
          </a:xfrm>
          <a:custGeom>
            <a:avLst/>
            <a:gdLst>
              <a:gd name="connsiteX0" fmla="*/ 0 w 420624"/>
              <a:gd name="connsiteY0" fmla="*/ 1148416 h 1148416"/>
              <a:gd name="connsiteX1" fmla="*/ 420624 w 420624"/>
              <a:gd name="connsiteY1" fmla="*/ 1148416 h 1148416"/>
              <a:gd name="connsiteX2" fmla="*/ 0 w 420624"/>
              <a:gd name="connsiteY2" fmla="*/ 0 h 1148416"/>
              <a:gd name="connsiteX3" fmla="*/ 0 w 420624"/>
              <a:gd name="connsiteY3" fmla="*/ 1148416 h 114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" h="1148416">
                <a:moveTo>
                  <a:pt x="0" y="1148416"/>
                </a:moveTo>
                <a:lnTo>
                  <a:pt x="420624" y="1148416"/>
                </a:lnTo>
                <a:lnTo>
                  <a:pt x="0" y="0"/>
                </a:lnTo>
                <a:lnTo>
                  <a:pt x="0" y="114841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E400D-37B1-1D85-70A0-1B68139233A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10013"/>
            <a:ext cx="1829718" cy="565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98E8E-0B89-F09C-E152-FF04F8F1E57C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71DB6-7A4B-5C8D-DB28-4BAD638907A1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615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Wingdings 3" panose="05040102010807070707" pitchFamily="18" charset="2"/>
        <a:buChar char=""/>
        <a:tabLst/>
        <a:defRPr sz="3600" kern="1200">
          <a:solidFill>
            <a:srgbClr val="747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rgbClr val="747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»"/>
        <a:defRPr sz="2800" kern="1200">
          <a:solidFill>
            <a:srgbClr val="747A8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"/>
        <a:defRPr sz="2400" kern="1200">
          <a:solidFill>
            <a:srgbClr val="747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747A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6426-9F1E-466F-9DD6-4BE6D460D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694" y="926592"/>
            <a:ext cx="8668306" cy="27432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JTLS-GO</a:t>
            </a:r>
            <a:br>
              <a:rPr lang="en-US" dirty="0"/>
            </a:br>
            <a:r>
              <a:rPr lang="en-US" dirty="0"/>
              <a:t>Keen Edge And Cobra Gold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F5D64-7892-4959-0817-7F6D5ADCE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Ellen F Roland</a:t>
            </a:r>
          </a:p>
          <a:p>
            <a:pPr algn="ctr"/>
            <a:r>
              <a:rPr lang="en-US" dirty="0"/>
              <a:t>JTLS-GO Director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71301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36D1-ED14-D56D-F082-C0DE56CC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269188-4597-6D29-1D66-68190E2E2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/ </a:t>
            </a:r>
            <a:br>
              <a:rPr lang="en-US" dirty="0"/>
            </a:br>
            <a:r>
              <a:rPr lang="en-US" dirty="0"/>
              <a:t>Discussion </a:t>
            </a:r>
          </a:p>
        </p:txBody>
      </p:sp>
      <p:pic>
        <p:nvPicPr>
          <p:cNvPr id="11" name="Picture Placeholder 10" descr="Question mark boxes">
            <a:extLst>
              <a:ext uri="{FF2B5EF4-FFF2-40B4-BE49-F238E27FC236}">
                <a16:creationId xmlns:a16="http://schemas.microsoft.com/office/drawing/2014/main" id="{369CFC9B-39AD-1936-E20B-40162226D6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</p:spPr>
      </p:pic>
    </p:spTree>
    <p:extLst>
      <p:ext uri="{BB962C8B-B14F-4D97-AF65-F5344CB8AC3E}">
        <p14:creationId xmlns:p14="http://schemas.microsoft.com/office/powerpoint/2010/main" val="346400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B101-1A32-3A5B-7E61-56BEA252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Keen Edge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F8AA-4B94-93F5-7D61-CFA920E1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 INDO-PACOM – Multi-Lateral Exercise</a:t>
            </a:r>
          </a:p>
          <a:p>
            <a:pPr lvl="1"/>
            <a:r>
              <a:rPr lang="en-US" dirty="0"/>
              <a:t>Primarily US And Japan – Included Numerous Other Partners</a:t>
            </a:r>
          </a:p>
          <a:p>
            <a:r>
              <a:rPr lang="en-US" dirty="0"/>
              <a:t>Simulation Servers At Pacific Warfare Center (PWC)</a:t>
            </a:r>
          </a:p>
          <a:p>
            <a:pPr lvl="1"/>
            <a:r>
              <a:rPr lang="en-US" dirty="0"/>
              <a:t> Ford Island, HI</a:t>
            </a:r>
          </a:p>
          <a:p>
            <a:r>
              <a:rPr lang="en-US" dirty="0"/>
              <a:t>Users Connected From</a:t>
            </a:r>
          </a:p>
          <a:p>
            <a:pPr lvl="1"/>
            <a:r>
              <a:rPr lang="en-US" dirty="0"/>
              <a:t>PWC</a:t>
            </a:r>
          </a:p>
          <a:p>
            <a:pPr lvl="1"/>
            <a:r>
              <a:rPr lang="en-US" dirty="0" err="1"/>
              <a:t>Norfork</a:t>
            </a:r>
            <a:r>
              <a:rPr lang="en-US" dirty="0"/>
              <a:t>, VA</a:t>
            </a:r>
          </a:p>
          <a:p>
            <a:pPr lvl="1"/>
            <a:r>
              <a:rPr lang="en-US" dirty="0"/>
              <a:t>PACAF – Hickam </a:t>
            </a:r>
          </a:p>
          <a:p>
            <a:pPr lvl="1"/>
            <a:r>
              <a:rPr lang="en-US" dirty="0"/>
              <a:t>Okinawa</a:t>
            </a:r>
          </a:p>
          <a:p>
            <a:pPr lvl="1"/>
            <a:r>
              <a:rPr lang="en-US" dirty="0"/>
              <a:t>Japan</a:t>
            </a:r>
          </a:p>
          <a:p>
            <a:pPr lvl="1"/>
            <a:r>
              <a:rPr lang="en-US" dirty="0"/>
              <a:t>Korea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88439-C995-D5CE-ACFF-FEF6CCE4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B101-1A32-3A5B-7E61-56BEA252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Keen Edge 24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F8AA-4B94-93F5-7D61-CFA920E12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Conference</a:t>
            </a:r>
          </a:p>
          <a:p>
            <a:pPr lvl="1"/>
            <a:r>
              <a:rPr lang="en-US" dirty="0"/>
              <a:t>Discussed Keen Edge 22 And All Of Its Problems</a:t>
            </a:r>
          </a:p>
          <a:p>
            <a:r>
              <a:rPr lang="en-US" dirty="0"/>
              <a:t>This Conference – Pleased To Announce</a:t>
            </a:r>
          </a:p>
          <a:p>
            <a:pPr lvl="1"/>
            <a:r>
              <a:rPr lang="en-US" dirty="0"/>
              <a:t>All 2024 Problems Had Been Solved</a:t>
            </a:r>
          </a:p>
          <a:p>
            <a:pPr lvl="1"/>
            <a:r>
              <a:rPr lang="en-US" dirty="0"/>
              <a:t>Major Computer System Upgrades</a:t>
            </a:r>
          </a:p>
          <a:p>
            <a:pPr lvl="2"/>
            <a:r>
              <a:rPr lang="en-US" dirty="0"/>
              <a:t>Virtual Machines – No Overheating Problems</a:t>
            </a:r>
          </a:p>
          <a:p>
            <a:pPr lvl="2"/>
            <a:r>
              <a:rPr lang="en-US" dirty="0"/>
              <a:t>Two Physical Machines For Access If Access Limited</a:t>
            </a:r>
          </a:p>
          <a:p>
            <a:pPr lvl="2"/>
            <a:r>
              <a:rPr lang="en-US" dirty="0"/>
              <a:t>Automatic Backup</a:t>
            </a:r>
          </a:p>
          <a:p>
            <a:pPr lvl="3"/>
            <a:r>
              <a:rPr lang="en-US" dirty="0"/>
              <a:t>Talk With Rick or Indo-PACOM MAJ Gordon Concerning Structure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88439-C995-D5CE-ACFF-FEF6CCE4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B101-1A32-3A5B-7E61-56BEA252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Cobra Gold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F8AA-4B94-93F5-7D61-CFA920E1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7864"/>
            <a:ext cx="11922369" cy="4748213"/>
          </a:xfrm>
        </p:spPr>
        <p:txBody>
          <a:bodyPr>
            <a:normAutofit/>
          </a:bodyPr>
          <a:lstStyle/>
          <a:p>
            <a:r>
              <a:rPr lang="en-US" dirty="0"/>
              <a:t>US INDO-PACOM – Multi-Lateral Exercise</a:t>
            </a:r>
          </a:p>
          <a:p>
            <a:pPr lvl="1"/>
            <a:r>
              <a:rPr lang="en-US" dirty="0"/>
              <a:t>Primarily US And Thailand</a:t>
            </a:r>
          </a:p>
          <a:p>
            <a:pPr lvl="1"/>
            <a:r>
              <a:rPr lang="en-US" dirty="0"/>
              <a:t>Included Numerous Other Partners</a:t>
            </a:r>
          </a:p>
          <a:p>
            <a:r>
              <a:rPr lang="en-US" dirty="0"/>
              <a:t>Deployed To Thailand Marine Base – Sattahip</a:t>
            </a:r>
          </a:p>
          <a:p>
            <a:pPr lvl="1"/>
            <a:r>
              <a:rPr lang="en-US" dirty="0"/>
              <a:t>Order Entry From Within Sattahip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88439-C995-D5CE-ACFF-FEF6CCE4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FEBF-D7C7-C54F-ADDD-3ED739E3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From Both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1B76-3C2C-272E-CE5E-36365E3BE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Control</a:t>
            </a:r>
          </a:p>
          <a:p>
            <a:pPr lvl="1"/>
            <a:r>
              <a:rPr lang="en-US" dirty="0"/>
              <a:t>Monitor Size</a:t>
            </a:r>
          </a:p>
          <a:p>
            <a:pPr lvl="2"/>
            <a:r>
              <a:rPr lang="en-US" dirty="0"/>
              <a:t>Monitor Several Games</a:t>
            </a:r>
          </a:p>
          <a:p>
            <a:pPr lvl="2"/>
            <a:r>
              <a:rPr lang="en-US" dirty="0"/>
              <a:t>Server Tools</a:t>
            </a:r>
          </a:p>
          <a:p>
            <a:pPr lvl="3"/>
            <a:r>
              <a:rPr lang="en-US" dirty="0" err="1"/>
              <a:t>TechTool</a:t>
            </a:r>
            <a:endParaRPr lang="en-US" dirty="0"/>
          </a:p>
          <a:p>
            <a:pPr lvl="3"/>
            <a:r>
              <a:rPr lang="en-US" dirty="0"/>
              <a:t>Exercise Log</a:t>
            </a:r>
          </a:p>
          <a:p>
            <a:pPr lvl="2"/>
            <a:r>
              <a:rPr lang="en-US" dirty="0"/>
              <a:t>WHIP </a:t>
            </a:r>
          </a:p>
          <a:p>
            <a:pPr lvl="2"/>
            <a:r>
              <a:rPr lang="en-US" dirty="0"/>
              <a:t>Small Monitors Are Detrimental To Efficiently Conduct Tasks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D82C2-2570-B22D-CFA3-55AFC81B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4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FEBF-D7C7-C54F-ADDD-3ED739E3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1B76-3C2C-272E-CE5E-36365E3BE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Technical Control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Account Auto-Lock</a:t>
            </a:r>
          </a:p>
          <a:p>
            <a:pPr lvl="2"/>
            <a:r>
              <a:rPr lang="en-US" dirty="0"/>
              <a:t>Realize System Security But This Capability</a:t>
            </a:r>
          </a:p>
          <a:p>
            <a:pPr lvl="3"/>
            <a:r>
              <a:rPr lang="en-US" dirty="0"/>
              <a:t>Makes New Dashboard Capability Useless</a:t>
            </a:r>
          </a:p>
          <a:p>
            <a:pPr lvl="3"/>
            <a:r>
              <a:rPr lang="en-US" dirty="0"/>
              <a:t>Makes It Impossible For Model Support To Multi-Task</a:t>
            </a:r>
          </a:p>
          <a:p>
            <a:pPr lvl="4"/>
            <a:r>
              <a:rPr lang="en-US" dirty="0"/>
              <a:t>Monitor System</a:t>
            </a:r>
          </a:p>
          <a:p>
            <a:pPr lvl="4"/>
            <a:r>
              <a:rPr lang="en-US" dirty="0"/>
              <a:t>Investigate Problems</a:t>
            </a:r>
          </a:p>
          <a:p>
            <a:pPr lvl="4"/>
            <a:r>
              <a:rPr lang="en-US" dirty="0"/>
              <a:t>Fix Problems</a:t>
            </a:r>
          </a:p>
          <a:p>
            <a:pPr lvl="2"/>
            <a:r>
              <a:rPr lang="en-US" dirty="0"/>
              <a:t>Obtain Waiver?</a:t>
            </a:r>
          </a:p>
          <a:p>
            <a:pPr lvl="3"/>
            <a:r>
              <a:rPr lang="en-US" dirty="0"/>
              <a:t>24-Hour Ops</a:t>
            </a:r>
          </a:p>
          <a:p>
            <a:pPr lvl="3"/>
            <a:r>
              <a:rPr lang="en-US" dirty="0"/>
              <a:t>Room Should Never Be Empty</a:t>
            </a:r>
          </a:p>
          <a:p>
            <a:pPr lvl="3"/>
            <a:r>
              <a:rPr lang="en-US" dirty="0"/>
              <a:t>Disable Auto-Lock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D82C2-2570-B22D-CFA3-55AFC81B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3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91C1-11AC-D219-C589-8266ACDB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1BCE-62C3-9B16-E0A8-20E440C4C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Database Built On Two Different Networks</a:t>
            </a:r>
          </a:p>
          <a:p>
            <a:pPr lvl="1"/>
            <a:r>
              <a:rPr lang="en-US" dirty="0"/>
              <a:t>Done Due To Security Access</a:t>
            </a:r>
          </a:p>
          <a:p>
            <a:pPr lvl="1"/>
            <a:r>
              <a:rPr lang="en-US" dirty="0"/>
              <a:t>Better Integration Efforts Moving And Combining Data</a:t>
            </a:r>
          </a:p>
          <a:p>
            <a:r>
              <a:rPr lang="en-US" dirty="0"/>
              <a:t>Scenario Coordination:</a:t>
            </a:r>
          </a:p>
          <a:p>
            <a:pPr lvl="1"/>
            <a:r>
              <a:rPr lang="en-US" dirty="0"/>
              <a:t> Air Order Of Battle</a:t>
            </a:r>
          </a:p>
          <a:p>
            <a:pPr lvl="1"/>
            <a:r>
              <a:rPr lang="en-US" dirty="0"/>
              <a:t>Weapon Availability</a:t>
            </a:r>
          </a:p>
          <a:p>
            <a:r>
              <a:rPr lang="en-US" dirty="0"/>
              <a:t>Communication Improvement Needed Between</a:t>
            </a:r>
          </a:p>
          <a:p>
            <a:pPr lvl="1"/>
            <a:r>
              <a:rPr lang="en-US" dirty="0"/>
              <a:t>Technical Control</a:t>
            </a:r>
          </a:p>
          <a:p>
            <a:pPr lvl="1"/>
            <a:r>
              <a:rPr lang="en-US" dirty="0"/>
              <a:t>Exercise Control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E106-5BDE-FF8F-0496-244B2484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4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91C1-11AC-D219-C589-8266ACDB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1BCE-62C3-9B16-E0A8-20E440C4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68" y="1197864"/>
            <a:ext cx="11329416" cy="4748213"/>
          </a:xfrm>
        </p:spPr>
        <p:txBody>
          <a:bodyPr>
            <a:normAutofit/>
          </a:bodyPr>
          <a:lstStyle/>
          <a:p>
            <a:r>
              <a:rPr lang="en-US" dirty="0"/>
              <a:t>Need To Formalize Targeting Process</a:t>
            </a:r>
          </a:p>
          <a:p>
            <a:pPr lvl="1"/>
            <a:r>
              <a:rPr lang="en-US" dirty="0"/>
              <a:t>Daily New Targets And JDPIs</a:t>
            </a:r>
          </a:p>
          <a:p>
            <a:pPr lvl="2"/>
            <a:r>
              <a:rPr lang="en-US" dirty="0"/>
              <a:t>Unclear Whether These Were:</a:t>
            </a:r>
          </a:p>
          <a:p>
            <a:pPr lvl="3"/>
            <a:r>
              <a:rPr lang="en-US" dirty="0"/>
              <a:t>New Targets</a:t>
            </a:r>
          </a:p>
          <a:p>
            <a:pPr lvl="3"/>
            <a:r>
              <a:rPr lang="en-US" dirty="0"/>
              <a:t>Newly Selected Targets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E106-5BDE-FF8F-0496-244B2484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C206-A1F1-8165-0428-7DF6BA0D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Change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0AC3-AC6D-0DDC-8252-559C56FD2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To Do About Air Missions And Fuel</a:t>
            </a:r>
          </a:p>
          <a:p>
            <a:r>
              <a:rPr lang="en-US" dirty="0"/>
              <a:t>Weapon Families</a:t>
            </a:r>
          </a:p>
          <a:p>
            <a:r>
              <a:rPr lang="en-US" dirty="0"/>
              <a:t>When Ship Damaged Formation Stops To Help</a:t>
            </a:r>
          </a:p>
          <a:p>
            <a:pPr lvl="1"/>
            <a:r>
              <a:rPr lang="en-US" dirty="0"/>
              <a:t>Times When Formation Should Forge Forward</a:t>
            </a:r>
          </a:p>
          <a:p>
            <a:pPr lvl="1"/>
            <a:r>
              <a:rPr lang="en-US" dirty="0"/>
              <a:t>Times When Partial Ships Stay Behind</a:t>
            </a:r>
          </a:p>
          <a:p>
            <a:r>
              <a:rPr lang="en-US" dirty="0"/>
              <a:t>More Realistic Naval Resupply Process</a:t>
            </a:r>
          </a:p>
          <a:p>
            <a:r>
              <a:rPr lang="en-US" dirty="0"/>
              <a:t>Better Time Representation</a:t>
            </a:r>
          </a:p>
          <a:p>
            <a:r>
              <a:rPr lang="en-US" dirty="0"/>
              <a:t>Robust Approach For Limiting OPM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3B81-D9BD-026A-788D-4ECEF8CF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1999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Valkyr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4074"/>
      </a:accent1>
      <a:accent2>
        <a:srgbClr val="5DA9E8"/>
      </a:accent2>
      <a:accent3>
        <a:srgbClr val="ED6A5A"/>
      </a:accent3>
      <a:accent4>
        <a:srgbClr val="D9282F"/>
      </a:accent4>
      <a:accent5>
        <a:srgbClr val="747A81"/>
      </a:accent5>
      <a:accent6>
        <a:srgbClr val="1524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Valkyrie New Presentation Template" id="{8C239BCF-C021-4607-9C73-C731E66534D4}" vid="{02C298D4-F818-46B9-A30B-48910629A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19" ma:contentTypeDescription="Create a new document." ma:contentTypeScope="" ma:versionID="2bbb46be49e487b457fc890294939fca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ba91ec6519c721ddbc93645da732f3ba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0e326-3e28-4f3c-97d9-0297403def2e">
      <Terms xmlns="http://schemas.microsoft.com/office/infopath/2007/PartnerControls"/>
    </lcf76f155ced4ddcb4097134ff3c332f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MigrationWizIdDocumentLibraryPermissions xmlns="3a80e326-3e28-4f3c-97d9-0297403def2e" xsi:nil="true"/>
    <MigrationWizId xmlns="3a80e326-3e28-4f3c-97d9-0297403def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DEE1E-111F-4D32-B5C6-5BEC1198E2C9}"/>
</file>

<file path=customXml/itemProps2.xml><?xml version="1.0" encoding="utf-8"?>
<ds:datastoreItem xmlns:ds="http://schemas.openxmlformats.org/officeDocument/2006/customXml" ds:itemID="{491F9AC7-40C4-4B21-9886-A8FE69FBCC1B}">
  <ds:schemaRefs>
    <ds:schemaRef ds:uri="http://schemas.microsoft.com/office/2006/metadata/properties"/>
    <ds:schemaRef ds:uri="http://schemas.microsoft.com/office/infopath/2007/PartnerControls"/>
    <ds:schemaRef ds:uri="452010af-4b26-45b1-a602-3c3ee12dbd9e"/>
    <ds:schemaRef ds:uri="9c21e434-946f-476c-a1d2-183af2abbde4"/>
  </ds:schemaRefs>
</ds:datastoreItem>
</file>

<file path=customXml/itemProps3.xml><?xml version="1.0" encoding="utf-8"?>
<ds:datastoreItem xmlns:ds="http://schemas.openxmlformats.org/officeDocument/2006/customXml" ds:itemID="{7E03717F-EED9-464B-BB88-6568AF149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</TotalTime>
  <Words>338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3</vt:lpstr>
      <vt:lpstr>7_Custom Design</vt:lpstr>
      <vt:lpstr> JTLS-GO Keen Edge And Cobra Gold</vt:lpstr>
      <vt:lpstr>Keen Edge 24</vt:lpstr>
      <vt:lpstr>Keen Edge 24 (Con’t)</vt:lpstr>
      <vt:lpstr>Cobra Gold 24</vt:lpstr>
      <vt:lpstr>Lessons Learned From Both Exercises</vt:lpstr>
      <vt:lpstr>Lessons Learned</vt:lpstr>
      <vt:lpstr>Lessons Learned</vt:lpstr>
      <vt:lpstr>Lessons Learned</vt:lpstr>
      <vt:lpstr>Engineering Change Proposals</vt:lpstr>
      <vt:lpstr>Questions / 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Viehe, Tom</dc:creator>
  <cp:lastModifiedBy>Roland, Ellen</cp:lastModifiedBy>
  <cp:revision>116</cp:revision>
  <dcterms:created xsi:type="dcterms:W3CDTF">2023-03-27T13:58:35Z</dcterms:created>
  <dcterms:modified xsi:type="dcterms:W3CDTF">2024-03-19T20:30:19Z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0x0101009A6FD4A8D28FF242BC21ABC1BB1D4C0F</vt:lpwstr>
  </property>
</Properties>
</file>