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3728" r:id="rId6"/>
    <p:sldId id="3729" r:id="rId7"/>
    <p:sldId id="3730" r:id="rId8"/>
    <p:sldId id="3732" r:id="rId9"/>
    <p:sldId id="3734" r:id="rId10"/>
    <p:sldId id="3733" r:id="rId11"/>
    <p:sldId id="3736" r:id="rId12"/>
    <p:sldId id="3735" r:id="rId13"/>
    <p:sldId id="3737" r:id="rId14"/>
    <p:sldId id="3739" r:id="rId15"/>
    <p:sldId id="3738" r:id="rId16"/>
    <p:sldId id="3740" r:id="rId17"/>
    <p:sldId id="3741" r:id="rId18"/>
    <p:sldId id="3742" r:id="rId19"/>
    <p:sldId id="37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  <a:lvl2pPr>
              <a:defRPr sz="3200">
                <a:solidFill>
                  <a:schemeClr val="accent5"/>
                </a:solidFill>
              </a:defRPr>
            </a:lvl2pPr>
            <a:lvl3pPr>
              <a:defRPr sz="2800">
                <a:solidFill>
                  <a:schemeClr val="accent5"/>
                </a:solidFill>
              </a:defRPr>
            </a:lvl3pPr>
            <a:lvl4pPr>
              <a:defRPr sz="2400">
                <a:solidFill>
                  <a:schemeClr val="accent5"/>
                </a:solidFill>
              </a:defRPr>
            </a:lvl4pPr>
            <a:lvl5pPr>
              <a:defRPr sz="2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rgbClr val="747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747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rgbClr val="747A8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rgbClr val="747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747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426-9F1E-466F-9DD6-4BE6D460D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694" y="926592"/>
            <a:ext cx="8668306" cy="27432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Current Status</a:t>
            </a:r>
            <a:br>
              <a:rPr lang="en-US" dirty="0"/>
            </a:br>
            <a:r>
              <a:rPr lang="en-US" dirty="0"/>
              <a:t>JTLS-GO Releases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F5D64-7892-4959-0817-7F6D5ADCE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Ellen F Roland</a:t>
            </a:r>
          </a:p>
          <a:p>
            <a:pPr algn="ctr"/>
            <a:r>
              <a:rPr lang="en-US" dirty="0"/>
              <a:t>JTLS-GO Director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71301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316-1277-E324-246C-2E551F20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E59B-CC23-2935-97CC-0427B61A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7864"/>
            <a:ext cx="12006775" cy="4748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Team Has Shrunk</a:t>
            </a:r>
          </a:p>
          <a:p>
            <a:pPr lvl="1"/>
            <a:r>
              <a:rPr lang="en-US" dirty="0"/>
              <a:t>Can’t Just Magically Create A Fully-Capable Team Member</a:t>
            </a:r>
          </a:p>
          <a:p>
            <a:pPr lvl="1"/>
            <a:r>
              <a:rPr lang="en-US" dirty="0"/>
              <a:t>We Need To Cut Back On Release Support</a:t>
            </a:r>
          </a:p>
          <a:p>
            <a:r>
              <a:rPr lang="en-US" dirty="0"/>
              <a:t>Trouble Keeping Up With Support Of Four Versions</a:t>
            </a:r>
          </a:p>
          <a:p>
            <a:pPr lvl="1"/>
            <a:r>
              <a:rPr lang="en-US" dirty="0"/>
              <a:t>It Is Not Necessary A Funding Issue</a:t>
            </a:r>
          </a:p>
          <a:p>
            <a:pPr lvl="1"/>
            <a:r>
              <a:rPr lang="en-US" dirty="0"/>
              <a:t>It Is A Time Issue</a:t>
            </a:r>
          </a:p>
          <a:p>
            <a:r>
              <a:rPr lang="en-US" dirty="0"/>
              <a:t>Type Of Issues</a:t>
            </a:r>
          </a:p>
          <a:p>
            <a:pPr lvl="1"/>
            <a:r>
              <a:rPr lang="en-US" dirty="0"/>
              <a:t>Model Crashes</a:t>
            </a:r>
          </a:p>
          <a:p>
            <a:pPr lvl="1"/>
            <a:r>
              <a:rPr lang="en-US" dirty="0"/>
              <a:t>Federation Issues</a:t>
            </a:r>
          </a:p>
          <a:p>
            <a:pPr lvl="1"/>
            <a:r>
              <a:rPr lang="en-US" dirty="0"/>
              <a:t>Model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CF73-0EFE-4919-C013-2A708506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EAEA-45CC-BF6B-4542-FF1ED40D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DB3E-D960-30C1-0B65-335D9021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– Model Crash</a:t>
            </a:r>
          </a:p>
          <a:p>
            <a:pPr lvl="1"/>
            <a:r>
              <a:rPr lang="en-US" dirty="0"/>
              <a:t>Model Crashes Using Generate HRU Traffic Order</a:t>
            </a:r>
          </a:p>
          <a:p>
            <a:pPr lvl="2"/>
            <a:r>
              <a:rPr lang="en-US" dirty="0"/>
              <a:t>Need To Run Each Version, Determine If Crash Exists</a:t>
            </a:r>
          </a:p>
          <a:p>
            <a:pPr lvl="2"/>
            <a:r>
              <a:rPr lang="en-US" dirty="0"/>
              <a:t>If It Exists, Check If Version A  Fix Applies To Version B</a:t>
            </a:r>
          </a:p>
          <a:p>
            <a:pPr lvl="3"/>
            <a:r>
              <a:rPr lang="en-US" dirty="0"/>
              <a:t>If It Applies, Integrate The Fix</a:t>
            </a:r>
          </a:p>
          <a:p>
            <a:pPr lvl="3"/>
            <a:r>
              <a:rPr lang="en-US" dirty="0"/>
              <a:t>If It Does Not Apply, What Should Be Done</a:t>
            </a:r>
          </a:p>
          <a:p>
            <a:pPr lvl="4"/>
            <a:r>
              <a:rPr lang="en-US" b="1" dirty="0">
                <a:solidFill>
                  <a:srgbClr val="FF0000"/>
                </a:solidFill>
              </a:rPr>
              <a:t>No One Has Experienced The Crash – Leave It Or Fix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54D9-DBF5-2BCE-3FA4-CC681C80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EAEA-45CC-BF6B-4542-FF1ED40D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DB3E-D960-30C1-0B65-335D9021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Federation Issue</a:t>
            </a:r>
          </a:p>
          <a:p>
            <a:pPr lvl="1"/>
            <a:r>
              <a:rPr lang="en-US" dirty="0"/>
              <a:t>Submerged Submarine Visible To External UAV Simulator</a:t>
            </a:r>
          </a:p>
          <a:p>
            <a:pPr lvl="2"/>
            <a:r>
              <a:rPr lang="en-US" dirty="0"/>
              <a:t>Easy To Fix On All Later Versions</a:t>
            </a:r>
          </a:p>
          <a:p>
            <a:pPr lvl="2"/>
            <a:r>
              <a:rPr lang="en-US" dirty="0"/>
              <a:t>What Should Be Done With Earlier Versions</a:t>
            </a:r>
          </a:p>
          <a:p>
            <a:pPr lvl="3"/>
            <a:r>
              <a:rPr lang="en-US" b="1" dirty="0">
                <a:solidFill>
                  <a:srgbClr val="FF0000"/>
                </a:solidFill>
              </a:rPr>
              <a:t>Assume Things Work In A Similar Manner</a:t>
            </a:r>
          </a:p>
          <a:p>
            <a:pPr lvl="4"/>
            <a:r>
              <a:rPr lang="en-US" b="1" dirty="0">
                <a:solidFill>
                  <a:srgbClr val="FF0000"/>
                </a:solidFill>
              </a:rPr>
              <a:t>No Access To All Federation Capabilities</a:t>
            </a:r>
          </a:p>
          <a:p>
            <a:pPr lvl="4"/>
            <a:r>
              <a:rPr lang="en-US" b="1" dirty="0">
                <a:solidFill>
                  <a:srgbClr val="FF0000"/>
                </a:solidFill>
              </a:rPr>
              <a:t>Cannot Check That Assumption</a:t>
            </a:r>
          </a:p>
          <a:p>
            <a:pPr lvl="4"/>
            <a:r>
              <a:rPr lang="en-US" b="1" dirty="0">
                <a:solidFill>
                  <a:srgbClr val="FF0000"/>
                </a:solidFill>
              </a:rPr>
              <a:t>Don’t Really Know If Federation Capability Being Used</a:t>
            </a:r>
          </a:p>
          <a:p>
            <a:pPr lvl="3"/>
            <a:r>
              <a:rPr lang="en-US" b="1" dirty="0">
                <a:solidFill>
                  <a:srgbClr val="FF0000"/>
                </a:solidFill>
              </a:rPr>
              <a:t>Wait Until Old Version User Complains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54D9-DBF5-2BCE-3FA4-CC681C80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EAEA-45CC-BF6B-4542-FF1ED40D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DB3E-D960-30C1-0B65-335D9021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Model Inconsistencies</a:t>
            </a:r>
          </a:p>
          <a:p>
            <a:pPr lvl="1"/>
            <a:r>
              <a:rPr lang="en-US" dirty="0"/>
              <a:t>Logic Error Generated During HRU Combat</a:t>
            </a:r>
          </a:p>
          <a:p>
            <a:pPr lvl="2"/>
            <a:r>
              <a:rPr lang="en-US" dirty="0"/>
              <a:t>Logic Error Indicates Internal Data Structures Are Inconsistent</a:t>
            </a:r>
          </a:p>
          <a:p>
            <a:pPr lvl="2"/>
            <a:r>
              <a:rPr lang="en-US" dirty="0"/>
              <a:t>Indicates Something Is Not Right</a:t>
            </a:r>
          </a:p>
          <a:p>
            <a:pPr lvl="2"/>
            <a:r>
              <a:rPr lang="en-US" dirty="0"/>
              <a:t>Model Automatically Corrects Or Accounts For The Problem</a:t>
            </a:r>
          </a:p>
          <a:p>
            <a:pPr lvl="2"/>
            <a:r>
              <a:rPr lang="en-US" dirty="0"/>
              <a:t>Easy To Fix On All Later Versions</a:t>
            </a:r>
          </a:p>
          <a:p>
            <a:pPr lvl="2"/>
            <a:r>
              <a:rPr lang="en-US" dirty="0"/>
              <a:t>What Should Be Done With Earlier Versions</a:t>
            </a:r>
          </a:p>
          <a:p>
            <a:pPr lvl="3"/>
            <a:r>
              <a:rPr lang="en-US" b="1" dirty="0">
                <a:solidFill>
                  <a:srgbClr val="FF0000"/>
                </a:solidFill>
              </a:rPr>
              <a:t>Logic Error Automatically Corrects Problem – Should It BE Fixed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54D9-DBF5-2BCE-3FA4-CC681C80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77C0-8EEE-1C3C-780C-6C91AED1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42C1-C674-5CA2-0B5B-2BA2212F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Valkyrie Is Trying To Ease Burden</a:t>
            </a:r>
          </a:p>
          <a:p>
            <a:pPr lvl="1"/>
            <a:r>
              <a:rPr lang="en-US" dirty="0"/>
              <a:t>Plans For Moving To Entire Virtual Environment</a:t>
            </a:r>
          </a:p>
          <a:p>
            <a:pPr lvl="1"/>
            <a:r>
              <a:rPr lang="en-US" dirty="0"/>
              <a:t>Can Have Virtual Machine Running Each Version</a:t>
            </a:r>
          </a:p>
          <a:p>
            <a:pPr lvl="2"/>
            <a:r>
              <a:rPr lang="en-US" dirty="0"/>
              <a:t>JTLS-GO Software</a:t>
            </a:r>
          </a:p>
          <a:p>
            <a:pPr lvl="2"/>
            <a:r>
              <a:rPr lang="en-US" dirty="0"/>
              <a:t>Correct Operating System</a:t>
            </a:r>
          </a:p>
          <a:p>
            <a:pPr lvl="2"/>
            <a:r>
              <a:rPr lang="en-US" dirty="0"/>
              <a:t>Correct Version Of Support Software Such As</a:t>
            </a:r>
          </a:p>
          <a:p>
            <a:pPr lvl="3"/>
            <a:r>
              <a:rPr lang="en-US" dirty="0"/>
              <a:t>PostgreSQL</a:t>
            </a:r>
          </a:p>
          <a:p>
            <a:pPr lvl="3"/>
            <a:r>
              <a:rPr lang="en-US" dirty="0"/>
              <a:t>Apache</a:t>
            </a:r>
          </a:p>
          <a:p>
            <a:pPr lvl="3"/>
            <a:r>
              <a:rPr lang="en-US" dirty="0"/>
              <a:t>Java</a:t>
            </a:r>
          </a:p>
          <a:p>
            <a:pPr lvl="2"/>
            <a:r>
              <a:rPr lang="en-US" dirty="0"/>
              <a:t>Leave Game Up - Simply Suspend And Restart When Needed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4C85-28AF-F4DB-3518-2D23CABA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77C0-8EEE-1C3C-780C-6C91AED1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42C1-C674-5CA2-0B5B-2BA2212F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There Is Personnel Resource Issues</a:t>
            </a:r>
          </a:p>
          <a:p>
            <a:pPr lvl="1"/>
            <a:r>
              <a:rPr lang="en-US" dirty="0"/>
              <a:t>Needs To Be Addressed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4C85-28AF-F4DB-3518-2D23CABA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/ </a:t>
            </a:r>
            <a:br>
              <a:rPr lang="en-US" dirty="0"/>
            </a:br>
            <a:r>
              <a:rPr lang="en-US" dirty="0"/>
              <a:t>Discussion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D72F-826E-D522-C597-C37B98E9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Development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5516-92CF-F3F7-8097-27A186FC7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Small But Efficient Group – 16 People</a:t>
            </a:r>
          </a:p>
          <a:p>
            <a:pPr lvl="1"/>
            <a:r>
              <a:rPr lang="en-US" dirty="0"/>
              <a:t>System Design</a:t>
            </a:r>
          </a:p>
          <a:p>
            <a:pPr lvl="2"/>
            <a:r>
              <a:rPr lang="en-US" dirty="0"/>
              <a:t>Ellen Roland – Model</a:t>
            </a:r>
          </a:p>
          <a:p>
            <a:pPr lvl="2"/>
            <a:r>
              <a:rPr lang="en-US" dirty="0"/>
              <a:t>Eric McDonald – User Interface and System Services</a:t>
            </a:r>
          </a:p>
          <a:p>
            <a:pPr lvl="2"/>
            <a:r>
              <a:rPr lang="en-US" dirty="0"/>
              <a:t>Dr. Steve Tang – Security / Global Infrastructure Concepts</a:t>
            </a:r>
          </a:p>
          <a:p>
            <a:pPr lvl="2"/>
            <a:r>
              <a:rPr lang="en-US" dirty="0"/>
              <a:t>Rick Kalinyak – Part Time Senior Resource</a:t>
            </a:r>
          </a:p>
          <a:p>
            <a:pPr lvl="1"/>
            <a:r>
              <a:rPr lang="en-US" dirty="0"/>
              <a:t>Model Coding</a:t>
            </a:r>
          </a:p>
          <a:p>
            <a:pPr lvl="2"/>
            <a:r>
              <a:rPr lang="en-US" dirty="0"/>
              <a:t>Ellen Roland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John Hertz</a:t>
            </a:r>
          </a:p>
          <a:p>
            <a:pPr lvl="2"/>
            <a:r>
              <a:rPr lang="en-US" dirty="0"/>
              <a:t>Dr. Donna Womble</a:t>
            </a:r>
          </a:p>
          <a:p>
            <a:pPr lvl="2"/>
            <a:r>
              <a:rPr lang="en-US" dirty="0"/>
              <a:t>Harold Yamauchi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Robert Ruks – Part Time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Aria Celik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3F07-48FD-0A1B-F137-1A8D53B0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D72F-826E-D522-C597-C37B98E9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Development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5516-92CF-F3F7-8097-27A186FC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2259994" cy="4748213"/>
          </a:xfrm>
        </p:spPr>
        <p:txBody>
          <a:bodyPr>
            <a:normAutofit/>
          </a:bodyPr>
          <a:lstStyle/>
          <a:p>
            <a:r>
              <a:rPr lang="en-US" dirty="0"/>
              <a:t>Small But Efficient Group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Service Development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Bill Lynn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Rick Kalinyak – Part Time Advisor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Test Team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Caspian Forsyth – Testing, Documentation, Training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Roxane Gibson – Testing Assistant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3F07-48FD-0A1B-F137-1A8D53B0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D72F-826E-D522-C597-C37B98E9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Development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5516-92CF-F3F7-8097-27A186FC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2259994" cy="47482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Small But Efficient Group (</a:t>
            </a:r>
            <a:r>
              <a:rPr lang="en-US" dirty="0" err="1">
                <a:solidFill>
                  <a:srgbClr val="002060"/>
                </a:solidFill>
              </a:rPr>
              <a:t>Con’t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Database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Zafer Aktan – Database Server 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Jane Wu – Database User Interface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Vance Southern – Data Repository / Scenario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Model User Interface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Jose Torres – Web Hosted Interface Program (WHIP)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Jane Wu = DDS / WHIP Coordination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Eric McDonald – New Cesium Project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Dr Steve Tang – Global Design Direction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Test Team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Caspian Forsyth – Testing, Documentation, Training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Roxane Gibson – Testing Assistant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3F07-48FD-0A1B-F137-1A8D53B0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0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2365-2DC9-481B-64DA-A8DFBE51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Version Numbering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24B5-D8E8-2B27-2482-D004360A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JTLS-GO S.M.D.I – JTLS-GO 6.2.4.1</a:t>
            </a:r>
          </a:p>
          <a:p>
            <a:pPr lvl="1"/>
            <a:r>
              <a:rPr lang="en-US" dirty="0"/>
              <a:t>S Digit – Significant System Design Change</a:t>
            </a:r>
          </a:p>
          <a:p>
            <a:pPr lvl="2"/>
            <a:r>
              <a:rPr lang="en-US" dirty="0"/>
              <a:t>System Design Has A Major Change</a:t>
            </a:r>
          </a:p>
          <a:p>
            <a:pPr lvl="3"/>
            <a:r>
              <a:rPr lang="en-US" dirty="0"/>
              <a:t>Example JTLS-GO 5</a:t>
            </a:r>
          </a:p>
          <a:p>
            <a:pPr lvl="4"/>
            <a:r>
              <a:rPr lang="en-US" dirty="0"/>
              <a:t>Removed Hexagon Terrain – Used Grid Terrain</a:t>
            </a:r>
          </a:p>
          <a:p>
            <a:pPr lvl="3"/>
            <a:r>
              <a:rPr lang="en-US" dirty="0"/>
              <a:t>Example JTLS-GO 6 – Moved To New Simscript Version</a:t>
            </a:r>
          </a:p>
          <a:p>
            <a:pPr lvl="4"/>
            <a:r>
              <a:rPr lang="en-US" dirty="0"/>
              <a:t>Simscript III</a:t>
            </a:r>
          </a:p>
          <a:p>
            <a:pPr lvl="2"/>
            <a:r>
              <a:rPr lang="en-US" dirty="0"/>
              <a:t>Should Plan On Time For Understanding System Changes</a:t>
            </a:r>
          </a:p>
          <a:p>
            <a:pPr lvl="3"/>
            <a:r>
              <a:rPr lang="en-US" dirty="0"/>
              <a:t>Approximately A Few Months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75B8-B15A-97F8-F966-8C651C0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2365-2DC9-481B-64DA-A8DFBE51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Version Numbering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24B5-D8E8-2B27-2482-D004360A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JTLS-GO S.M.D.I – JTLS-GO 6.2.4.1</a:t>
            </a:r>
          </a:p>
          <a:p>
            <a:pPr lvl="1"/>
            <a:r>
              <a:rPr lang="en-US" dirty="0"/>
              <a:t>M Digit – Model Design Change</a:t>
            </a:r>
          </a:p>
          <a:p>
            <a:pPr lvl="2"/>
            <a:r>
              <a:rPr lang="en-US" dirty="0"/>
              <a:t>Model Improvements</a:t>
            </a:r>
          </a:p>
          <a:p>
            <a:pPr lvl="2"/>
            <a:r>
              <a:rPr lang="en-US" dirty="0"/>
              <a:t>Likely Requires Database Format Changes</a:t>
            </a:r>
          </a:p>
          <a:p>
            <a:pPr lvl="3"/>
            <a:r>
              <a:rPr lang="en-US" dirty="0"/>
              <a:t>Conversion Capability Of Old Version To New Version Delivered</a:t>
            </a:r>
          </a:p>
          <a:p>
            <a:pPr lvl="2"/>
            <a:r>
              <a:rPr lang="en-US" dirty="0"/>
              <a:t>Should Plan On Time For Understanding Model Changes</a:t>
            </a:r>
          </a:p>
          <a:p>
            <a:pPr lvl="3"/>
            <a:r>
              <a:rPr lang="en-US" dirty="0"/>
              <a:t>Approximately A Few Weeks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75B8-B15A-97F8-F966-8C651C0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2365-2DC9-481B-64DA-A8DFBE51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Version Numbering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24B5-D8E8-2B27-2482-D004360A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9" y="1183796"/>
            <a:ext cx="12274062" cy="4748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JTLS-GO S.M.D.I – JTLS-GO 6.2.4.1</a:t>
            </a:r>
          </a:p>
          <a:p>
            <a:pPr lvl="1"/>
            <a:r>
              <a:rPr lang="en-US" dirty="0"/>
              <a:t>D Digit – Debug / Maintenance Release</a:t>
            </a:r>
          </a:p>
          <a:p>
            <a:pPr lvl="2"/>
            <a:r>
              <a:rPr lang="en-US" dirty="0"/>
              <a:t>Minor Improvements Possible</a:t>
            </a:r>
          </a:p>
          <a:p>
            <a:pPr lvl="3"/>
            <a:r>
              <a:rPr lang="en-US" dirty="0"/>
              <a:t>No Need For Database Format Changes</a:t>
            </a:r>
          </a:p>
          <a:p>
            <a:pPr lvl="3"/>
            <a:r>
              <a:rPr lang="en-US" dirty="0"/>
              <a:t>Example: Add IMT Quick Retrieval Button For Missions In Same ATO</a:t>
            </a:r>
          </a:p>
          <a:p>
            <a:pPr lvl="2"/>
            <a:r>
              <a:rPr lang="en-US" dirty="0"/>
              <a:t>Bug Fixes</a:t>
            </a:r>
          </a:p>
          <a:p>
            <a:pPr lvl="3"/>
            <a:r>
              <a:rPr lang="en-US" dirty="0"/>
              <a:t>Goal Is Not To Change JODA Protocol (JDSP)</a:t>
            </a:r>
          </a:p>
          <a:p>
            <a:pPr lvl="4"/>
            <a:r>
              <a:rPr lang="en-US" dirty="0"/>
              <a:t>All Interfaces To JTLS-GO Go Through JODA</a:t>
            </a:r>
          </a:p>
          <a:p>
            <a:pPr lvl="4"/>
            <a:r>
              <a:rPr lang="en-US" dirty="0"/>
              <a:t>Should Not Need To Worry About Linked Organizational Software</a:t>
            </a:r>
          </a:p>
          <a:p>
            <a:pPr lvl="3"/>
            <a:r>
              <a:rPr lang="en-US" dirty="0"/>
              <a:t>It Is Possible That Error Exists In JDSP </a:t>
            </a:r>
          </a:p>
          <a:p>
            <a:pPr lvl="4"/>
            <a:r>
              <a:rPr lang="en-US" dirty="0"/>
              <a:t>Make Sure To Read Chapter 1 Of Version Description Document (VDD)</a:t>
            </a:r>
          </a:p>
          <a:p>
            <a:pPr lvl="2"/>
            <a:r>
              <a:rPr lang="en-US" dirty="0"/>
              <a:t>Should Be Able To Move In When Received – Use Best Available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75B8-B15A-97F8-F966-8C651C0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2365-2DC9-481B-64DA-A8DFBE51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Version Numbering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24B5-D8E8-2B27-2482-D004360A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9" y="1183796"/>
            <a:ext cx="12274062" cy="4748213"/>
          </a:xfrm>
        </p:spPr>
        <p:txBody>
          <a:bodyPr>
            <a:normAutofit/>
          </a:bodyPr>
          <a:lstStyle/>
          <a:p>
            <a:r>
              <a:rPr lang="en-US" dirty="0"/>
              <a:t>JTLS-GO S.M.D.I – JTLS-GO 6.2.4.1</a:t>
            </a:r>
          </a:p>
          <a:p>
            <a:pPr lvl="1"/>
            <a:r>
              <a:rPr lang="en-US" dirty="0"/>
              <a:t>I Digit – Interim Release</a:t>
            </a:r>
          </a:p>
          <a:p>
            <a:pPr lvl="2"/>
            <a:r>
              <a:rPr lang="en-US" dirty="0"/>
              <a:t>Released To Solve Immediate Problem Of Specific User</a:t>
            </a:r>
          </a:p>
          <a:p>
            <a:pPr lvl="2"/>
            <a:r>
              <a:rPr lang="en-US" dirty="0"/>
              <a:t>Not All Users Notified</a:t>
            </a:r>
          </a:p>
          <a:p>
            <a:pPr lvl="2"/>
            <a:r>
              <a:rPr lang="en-US" dirty="0"/>
              <a:t>No Formal VDD Delivered</a:t>
            </a:r>
          </a:p>
          <a:p>
            <a:pPr lvl="2"/>
            <a:r>
              <a:rPr lang="en-US" dirty="0"/>
              <a:t>If An Organization Has An Upcoming Exercise</a:t>
            </a:r>
          </a:p>
          <a:p>
            <a:pPr lvl="3"/>
            <a:r>
              <a:rPr lang="en-US" dirty="0"/>
              <a:t>Ask Help Desk For List Of Fixes Since Last “D” Release</a:t>
            </a:r>
          </a:p>
          <a:p>
            <a:pPr lvl="3"/>
            <a:r>
              <a:rPr lang="en-US" dirty="0"/>
              <a:t>Simply Need To Ask For Interim Release To Support Exercise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75B8-B15A-97F8-F966-8C651C0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316-1277-E324-246C-2E551F20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E59B-CC23-2935-97CC-0427B61A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7864"/>
            <a:ext cx="12006775" cy="4748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Releases</a:t>
            </a:r>
          </a:p>
          <a:p>
            <a:pPr lvl="1"/>
            <a:r>
              <a:rPr lang="en-US" dirty="0"/>
              <a:t>JTLS-GO 6.0</a:t>
            </a:r>
          </a:p>
          <a:p>
            <a:pPr lvl="2"/>
            <a:r>
              <a:rPr lang="en-US" dirty="0"/>
              <a:t>One User Paying Extra For Engineer Support</a:t>
            </a:r>
          </a:p>
          <a:p>
            <a:pPr lvl="1"/>
            <a:r>
              <a:rPr lang="en-US" dirty="0"/>
              <a:t>JTLS-GO 6.1</a:t>
            </a:r>
          </a:p>
          <a:p>
            <a:pPr lvl="2"/>
            <a:r>
              <a:rPr lang="en-US" dirty="0"/>
              <a:t>One Known User</a:t>
            </a:r>
          </a:p>
          <a:p>
            <a:pPr lvl="2"/>
            <a:r>
              <a:rPr lang="en-US" dirty="0"/>
              <a:t>Support Provided Using General Foreign User Software Maintenance Funds</a:t>
            </a:r>
          </a:p>
          <a:p>
            <a:pPr lvl="1"/>
            <a:r>
              <a:rPr lang="en-US" dirty="0"/>
              <a:t>JTLS-GO 6.2 – Current Release</a:t>
            </a:r>
          </a:p>
          <a:p>
            <a:pPr lvl="2"/>
            <a:r>
              <a:rPr lang="en-US" dirty="0"/>
              <a:t>JS/J7 Operations &amp; Maintenance Task </a:t>
            </a:r>
          </a:p>
          <a:p>
            <a:pPr lvl="2"/>
            <a:r>
              <a:rPr lang="en-US" dirty="0"/>
              <a:t>Continued Support – 12 Months After JTLS-GO 6.3 Release</a:t>
            </a:r>
          </a:p>
          <a:p>
            <a:pPr lvl="1"/>
            <a:r>
              <a:rPr lang="en-US" dirty="0"/>
              <a:t>JTLS-GO 6.3 – Planned Future Release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CF73-0EFE-4919-C013-2A708506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4776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0e326-3e28-4f3c-97d9-0297403def2e">
      <Terms xmlns="http://schemas.microsoft.com/office/infopath/2007/PartnerControls"/>
    </lcf76f155ced4ddcb4097134ff3c332f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MigrationWizIdDocumentLibraryPermissions xmlns="3a80e326-3e28-4f3c-97d9-0297403def2e" xsi:nil="true"/>
    <MigrationWizId xmlns="3a80e326-3e28-4f3c-97d9-0297403def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19" ma:contentTypeDescription="Create a new document." ma:contentTypeScope="" ma:versionID="2bbb46be49e487b457fc890294939fca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ba91ec6519c721ddbc93645da732f3ba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F9AC7-40C4-4B21-9886-A8FE69FBCC1B}">
  <ds:schemaRefs>
    <ds:schemaRef ds:uri="http://schemas.microsoft.com/office/2006/metadata/properties"/>
    <ds:schemaRef ds:uri="http://schemas.microsoft.com/office/infopath/2007/PartnerControls"/>
    <ds:schemaRef ds:uri="452010af-4b26-45b1-a602-3c3ee12dbd9e"/>
    <ds:schemaRef ds:uri="9c21e434-946f-476c-a1d2-183af2abbde4"/>
  </ds:schemaRefs>
</ds:datastoreItem>
</file>

<file path=customXml/itemProps2.xml><?xml version="1.0" encoding="utf-8"?>
<ds:datastoreItem xmlns:ds="http://schemas.openxmlformats.org/officeDocument/2006/customXml" ds:itemID="{470965AA-0307-4196-B378-FC0B91BF635A}"/>
</file>

<file path=customXml/itemProps3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836</Words>
  <Application>Microsoft Office PowerPoint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3</vt:lpstr>
      <vt:lpstr>7_Custom Design</vt:lpstr>
      <vt:lpstr> Current Status JTLS-GO Releases</vt:lpstr>
      <vt:lpstr>JTLS-GO Development Team</vt:lpstr>
      <vt:lpstr>JTLS-GO Development Team</vt:lpstr>
      <vt:lpstr>JTLS-GO Development Team</vt:lpstr>
      <vt:lpstr>Configuration Version Numbering System</vt:lpstr>
      <vt:lpstr>Configuration Version Numbering System</vt:lpstr>
      <vt:lpstr>Configuration Version Numbering System</vt:lpstr>
      <vt:lpstr>Configuration Version Numbering System</vt:lpstr>
      <vt:lpstr>Current Release Support</vt:lpstr>
      <vt:lpstr>Current Release Support</vt:lpstr>
      <vt:lpstr>Current Release Support</vt:lpstr>
      <vt:lpstr>Current Release Support</vt:lpstr>
      <vt:lpstr>Current Release Support</vt:lpstr>
      <vt:lpstr>Current Release Support</vt:lpstr>
      <vt:lpstr>Current Release Support</vt:lpstr>
      <vt:lpstr>Questions /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Roland, Ellen</cp:lastModifiedBy>
  <cp:revision>81</cp:revision>
  <dcterms:created xsi:type="dcterms:W3CDTF">2023-03-27T13:58:35Z</dcterms:created>
  <dcterms:modified xsi:type="dcterms:W3CDTF">2024-03-19T06:38:04Z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</Properties>
</file>